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5"/>
  </p:notesMasterIdLst>
  <p:handoutMasterIdLst>
    <p:handoutMasterId r:id="rId86"/>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 id="454" r:id="rId8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15.09.2025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9-15T11:35:05.747"/>
    </inkml:context>
    <inkml:brush xml:id="br0">
      <inkml:brushProperty name="width" value="0.05292" units="cm"/>
      <inkml:brushProperty name="height" value="0.05292" units="cm"/>
      <inkml:brushProperty name="color" value="#FF0000"/>
    </inkml:brush>
  </inkml:definitions>
  <inkml:trace contextRef="#ctx0" brushRef="#br0">10874 3889 0,'0'0'15,"-39"-13"48,25 13-48,1 0 17,0 0-17,-40 13 1,0 14-1,40-1 32,-14 1-31,14-1 0,0-13-1,13 27 1,0-13-1,0-1 1,13-13 0,0 1-1,1-1 17,-1-13 46,0 0-63,-13-27 1,0 14 0,0 0 46,0-14-31,0 14 1,0 0-17,13 0 16,27-40 1,-27 40-1,-13-1-31,0 28 359,0 38-343,53 15 15,-40-14 0,27-14 1,-13-26-17,-14-13 17,0-13-1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9-15T11:35:26.6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11218 3969 0,'27'0'93,"26"0"-77,79 0 15,0 13 1,-132 0 77</inkml:trace>
  <inkml:trace contextRef="#ctx0" brushRef="#br0" timeOffset="934.79">11880 4008 0,'0'14'62,"0"-1"-46,13-13 93,-13-27-78,0 1 1,13 26-1,40-26 0,-40 26 0,14 0 1,52-53-1,-66 53 0</inkml:trace>
  <inkml:trace contextRef="#ctx0" brushRef="#br0" timeOffset="1933.48">12078 3956 0,'0'0'16,"-13"0"-1,-13 0 16,12 39 1,1-39-17,13 13 1,0 14 0,27-14-1,-1 0 1,67 1 15,-27-14-15,-66-14 93,0 1-93,0 0 15</inkml:trace>
  <inkml:trace contextRef="#ctx0" brushRef="#br0" timeOffset="3918.66">12065 3942 0,'0'0'0,"0"-13"31,0 0 32,13-14-32,14 14-15,12-27-1,-25 40 32,-1 0-16,0 0 1,14 14 77,39-1-78,-40 27-15,1-40 0,-27 13-1,26-13 32,-13 13-16,-13 0-15,0 1 15,0-1-31,0 0 31,-13 27 1,-13-14-1,26-13-31,-27 1 31</inkml:trace>
  <inkml:trace contextRef="#ctx0" brushRef="#br0" timeOffset="6770.11">12700 3889 0,'0'0'0,"-66"-39"31,0 39 0,13 0 1,-13 13-1,52-13-16,14 40 17,-13 13-1,0-27-15,13 0-1,0 14 1,0-27-16,40 40 15,-1 0 1,1-13 0,-14-40-1,27 13 1,14-13 0,-54 0-1,26 0 1,41-66 15,-67 0 0,-13 53-15,0-67 0,-13 54-1,-14-54 1,-26 27-1,14 1 1,12 38-16,-26-12 31,-13 26 1,27 0-17,-41 0 1,27 53-1,40-27 17,106 1-17</inkml:trace>
  <inkml:trace contextRef="#ctx0" brushRef="#br0" timeOffset="7293.78">13004 3678 0,'0'0'0,"0"79"31,0-52-31,0 171 31,40-39 1,53-80-1,-41-79-16,28-13 17,-40-80-1,-40 80-31</inkml:trace>
  <inkml:trace contextRef="#ctx0" brushRef="#br0" timeOffset="8023.67">12872 3903 0,'26'0'63,"133"0"-32,119 0 0,-238 0-15,-14 0 15,-39 0 78</inkml:trace>
  <inkml:trace contextRef="#ctx0" brushRef="#br0" timeOffset="9858.04">11893 3863 0,'0'13'47,"13"53"-16,-13-39-31,-13 39 16,13-53-1,-26 40 1,12-26 0,14 12 15,0-26 0,0 1 94,14-28-31,-1-25-78,-13-1-1,26 0 1,-26 27-1,13-27 1,1 14 15,-1 13-15,13 0 0,-12-14-1,-1 27-15,0-13 31,0 13 63,1 0-63,25 0 1,41 0-1</inkml:trace>
  <inkml:trace contextRef="#ctx0" brushRef="#br0" timeOffset="13168.44">11853 4538 0,'-13'0'328,"13"13"141,-26 40-423,-160 211-14,1-92-17,-132 172 17,65-39-1,67-81 0,145-197 0,54-67 79,-1 1-95,13-1-15</inkml:trace>
  <inkml:trace contextRef="#ctx0" brushRef="#br0" timeOffset="14760.81">11893 4551 0,'13'-13'31,"27"66"63,158 132-63,-145-106-15,106 93 0,145 172 15,-224-225 0,-27-40-15,-14-26-1,-25-26 1,12 13 0,-13-14-1,0 0 1,1-12 234,25 39-219,1 13 0</inkml:trace>
  <inkml:trace contextRef="#ctx0" brushRef="#br0" timeOffset="15890.54">10081 6165 0,'13'92'31,"-13"-39"-15,26 119 0,1-79-1,-27-67 1,0 1 0,13-40 46,0-14-46,14-26-1</inkml:trace>
  <inkml:trace contextRef="#ctx0" brushRef="#br0" timeOffset="17195.15">10001 6152 0,'0'0'0,"66"-14"31,-39 14-15,39 0 0,93 0 15,-133 14 16,-13 12-32,1-13 17,-14 27-1,-14-40-15,-25 26-1,-41-12 1,-131-1 15,197-13 0,41-27 32,26 27-32,-27 0-31,27 0 31,13 40 1,-26-27-17,-13 14 1,-14-1-1,0 1 1,0-14 0,0 0 15,14 27 0,-27-14 0,-13 14 1,-27-27-17,-26 14 17,13-27-17,-26 0 1,39 0-1,40-14 48,0 1-47,0 0-1</inkml:trace>
  <inkml:trace contextRef="#ctx0" brushRef="#br0" timeOffset="18349.57">10385 6509 0,'0'0'0,"0"66"32,40-13-1,-14-27-16,-26-12 1,40-14 15,13 0 1,-27 0-32,14-14 15,-40 1 1,26-13-1,1-14 1,-27 27 0,13-14-1,0 1 17,-26-1-1,-27 1 0,1-1-15,-80 27 15,39 0 0,40 14-15,27-1 15,0 0-31,0 27 31,52 26 1,-25-53-32,39 14 31,52-27-16</inkml:trace>
  <inkml:trace contextRef="#ctx0" brushRef="#br0" timeOffset="19238.84">12912 6284 0,'0'40'31,"39"198"0,14-172 1,-39-53-17,-14 0 48</inkml:trace>
  <inkml:trace contextRef="#ctx0" brushRef="#br0" timeOffset="20449.75">12872 6271 0,'13'-27'31,"-26"54"-31,106-120 31,-67 93-15,67-40 0,-40 40-1,-1 0 16,-38 0-15,-1 40 0,-13-14-1,0 41 1,0-14 0,0-14-1,-40 14 1,14-40-1,-14-13 1,-92 0 0,-67 14-1,146-14 1,53-14 78,27 1-79,79 13 17,26 0-17,-79 0 1,0 13-1,0 1 1,-14 12 0,-12-13 15,-1 14 0,-26-1-15,0 14-1,0-27 1,-39 40 0,-1 0-1,-13-27 1,-53-12 15,53-14 0,27 0-31,-27-14 32,40-12-17,0-14 1,-1 14 0,1 13-16,13-27 15,13 27 1</inkml:trace>
  <inkml:trace contextRef="#ctx0" brushRef="#br0" timeOffset="21253.39">13428 6707 0,'0'-13'47,"26"0"-32,-13-14-15,14 1 16,52-54 0,-13 28-1,-39 38 1,-1-12-16,-13 26 16,14-13-1,-27 39 79,0 1-78,0 105 15,0-92-16,0-14-15,0-13 16,0 53 0,0-52-16,0 12 15,-13-26 95</inkml:trace>
  <inkml:trace contextRef="#ctx0" brushRef="#br0" timeOffset="22592.16">10173 7025 0,'-26'119'16,"52"-238"-16,-145 555 31,93-290-31,-1-14 16,-158 199-1,145-252 1,14-66 0,-120 159-1,107-105 1,25-54-1,28-13 79,25-13-78,-12-1-1</inkml:trace>
  <inkml:trace contextRef="#ctx0" brushRef="#br0" timeOffset="23463.3">10530 7144 0,'0'0'0,"27"26"15,26 40 1,158 146-1,-158-106 1,119 238 15,-132-212-31,53 252 16,-80-305 0,13-52-16,-26 12 15,14-39 16,12 0 79,-13-13-110</inkml:trace>
  <inkml:trace contextRef="#ctx0" brushRef="#br0" timeOffset="24363.2">13216 7144 0,'-13'39'31,"-40"213"0,26-160-15,-145 504 15,80-358-15,65-132-1,14-93 17,26-40 61,120-65-77</inkml:trace>
  <inkml:trace contextRef="#ctx0" brushRef="#br0" timeOffset="25106">13679 7250 0,'13'0'16,"27"39"-1,52 120 1,54 66-1,39 40 1,-39-41 0,-14-52-1,-92-105 1,-40-54 0,0 13 46</inkml:trace>
  <inkml:trace contextRef="#ctx0" brushRef="#br0" timeOffset="26775.77">9260 8811 0,'0'0'0,"0"-14"15,-52-25 1,-1 12 15,39 27-15,-25 0 15,25 0-31,-25 0 16,-14 53 15,13-13-15,27-27-1,-14 53 1,14-39-1,13-1 1,0-13 15,0 1-15,13 12 0,1 1-1,39 12 1,-40-26-1,66 40 1,-66-53 0,67 27-1,-54-14 1,120 0 0,-80-13-1,0 0-15,13 0 16,41 0-1,-54 0 1</inkml:trace>
  <inkml:trace contextRef="#ctx0" brushRef="#br0" timeOffset="27903.52">9644 9036 0,'-40'13'31,"40"0"79,14 13-95,39 1 1,-40-14-1,13 0 1,27 1 0,0-14-1,0 0 17,-13 0-17,-27 0-15,0-14 31,0 1-15,-13-27 15,0 27-15,-13 0-16,-27-13 16,1 12-1,25 14 1,-38 14 15,12 25-15,13-39-16,27 13 15,-13 1 1,26 12 62,27-13-62,13-13-1,13 0-15</inkml:trace>
  <inkml:trace contextRef="#ctx0" brushRef="#br0" timeOffset="28838.97">10954 9062 0,'-13'0'46,"-40"0"-30,0 13 0,13 27-1,-13 0 1,40 13 15,13-1-15,26-25-1,1-14 17,26 0-17,-27-13 1,40 14 0,-39-14-1,-1 0-15,1 0 16,-1 0-1,1 0-15,-14 0 16,66 0 0</inkml:trace>
  <inkml:trace contextRef="#ctx0" brushRef="#br0" timeOffset="29661.15">11258 9366 0,'40'-26'32,"-80"52"-32,159-118 31,-92 78 0,-14 14-15,0-13 15,0 13 0,-13 27 110,0 12-126,0 41 1,0-41 15,0-25-31,0-1 16,0-40 109</inkml:trace>
  <inkml:trace contextRef="#ctx0" brushRef="#br0" timeOffset="31080.84">12713 8903 0,'27'0'47,"-14"53"-31,-13-26-1,26 65 1,-26-65-16,0-1 16,14 27-1,-14-26 1,13-14-1</inkml:trace>
  <inkml:trace contextRef="#ctx0" brushRef="#br0" timeOffset="31847.32">12938 8930 0,'0'0'0,"119"-14"31,-92 14 1,26 27 30,-1 26-46,-38-27-1,65 107 1,-52-107 15,-27-13-15,13 1-1,-13 12 1,-40 27 0,-26 0-1,-66-27 17,-54 14-1,147-40 0,-27 0-15,52 0 15,1 0-15,13-27 15,53 1-16</inkml:trace>
  <inkml:trace contextRef="#ctx0" brushRef="#br0" timeOffset="32775.76">13348 9340 0,'0'13'31,"0"13"-31,-26 27 16,26-39 15,0-1-16,26-13 32,-13 0-31,120 0 0,-80 0-1,39 0 1,-92-27 46,0 14-46,-53-13 0,-39-1-1,65 27 1,-26 0-1,27 0 1,13 0 15,13 27 1,0-14-17,-14 0 1,14 0-1</inkml:trace>
  <inkml:trace contextRef="#ctx0" brushRef="#br0" timeOffset="33465.51">14698 9115 0,'-27'53'15,"54"-106"-15,-67 159 16,27-80-1,-1 1 1,14 26 0</inkml:trace>
  <inkml:trace contextRef="#ctx0" brushRef="#br0" timeOffset="34263.01">14724 8930 0,'27'0'15,"-54"0"-15,80-14 0,-27 1 32,1 26 30,79 14-46,-27 13-1,-52-27 1,12 27 0,-26-14-1,-13 0-15,0 1 16,0 52 0,0-52-1,-39 39 1,-1 0-1,-26 0 1,53-53 0,-53 27-1,39-40 1,14 0 0,0 0-16,-27 0 15,27 0 1,-14 0-1,14-13 1</inkml:trace>
  <inkml:trace contextRef="#ctx0" brushRef="#br0" timeOffset="34901.23">15306 9393 0,'119'0'31,"-238"0"-31,304-14 16,-171 14 0,-14-13-1,13 53 79,-13 145-63,0-13 1</inkml:trace>
  <inkml:trace contextRef="#ctx0" brushRef="#br0" timeOffset="37822.14">9485 9591 0,'-13'0'0,"-13"27"16,-1 26-1,-65 92 1,12-66-16,-145 199 31,172-198-15,-13 25-16,-13-25 15,-120 145 1,54-53 0,26-27-1,92-105 1,27-53 78,0-40-79</inkml:trace>
  <inkml:trace contextRef="#ctx0" brushRef="#br0" timeOffset="38728.89">9684 9723 0,'39'67'31,"-78"-134"-31,92 173 16,-27-13-1,40 132 1,0 0 0,53-14-1,-92-92 1,52 106 0,-26-26-1,-53-173 1,0-13-1,53 14 1</inkml:trace>
  <inkml:trace contextRef="#ctx0" brushRef="#br0" timeOffset="39749.69">7302 11483 0,'0'26'16,"0"14"0,-26 145-1,0-66 1,12 93-1,14-172 1,0-1 0,0-25 31,14-14-32,290 0 16,-225 0-15,27 0 0,-79 0-1</inkml:trace>
  <inkml:trace contextRef="#ctx0" brushRef="#br0" timeOffset="40404.94">7223 11893 0,'0'0'0,"13"0"15,1 0-15,38 13 31,-38-13-15,25 13 0,14-13-1,0 0 1,66 0 0,-132-13 77</inkml:trace>
  <inkml:trace contextRef="#ctx0" brushRef="#br0" timeOffset="40938.92">7408 11655 0,'0'0'0,"66"0"16,-26 0-1,13 0 1,40 0 0,-1 0 15</inkml:trace>
  <inkml:trace contextRef="#ctx0" brushRef="#br0" timeOffset="42370.45">8096 12105 0,'0'0'0,"-13"53"16,0 39 15,26-52-15,0-40-16,0 13 15,67-13 17,-54 0-17,27-40 1,-40 27-1,27-40 1,-13 40-16,-14-27 31,-13-13 1,0 27-17,-13 13 1,-27 0-1,0 13 1,-66 0 0,-13 0-1,80 26 1,25-26 0,133 93 30,14-67-30,-27-26-16</inkml:trace>
  <inkml:trace contextRef="#ctx0" brushRef="#br0" timeOffset="43012.09">8850 12131 0,'27'27'31,"-27"-1"-15,0 27 0,0 0-1,0 0 1,0-14 0,0-25-1,39-1 16,-12-13-15,145 0 0,-66 0-1,-80 0 1</inkml:trace>
  <inkml:trace contextRef="#ctx0" brushRef="#br0" timeOffset="43823.84">8996 12237 0,'40'-13'31,"-80"26"-31,106-39 16,-40 26-16,1 0 15,39 0 1,53 0 0,13 0-1,-52 0 1,-54 0-1,1 0-15</inkml:trace>
  <inkml:trace contextRef="#ctx0" brushRef="#br0" timeOffset="44260.54">9141 12105 0,'146'-14'31,"-292"28"-31,451-67 16,-160 26-1,1-12 17</inkml:trace>
  <inkml:trace contextRef="#ctx0" brushRef="#br0" timeOffset="44835.54">9988 12303 0,'93'-92'31,"-186"184"-31,225-251 16,-52 93-1,-14 13 1,-53 40-16,-13 26 62,0 40-46,0 53 0,0 26-1,13-66 1,-13-13-1,0-92 95</inkml:trace>
  <inkml:trace contextRef="#ctx0" brushRef="#br0" timeOffset="47612.54">13031 9816 0,'0'-13'16,"0"52"47,0 28-48,0-14-15,-133 185 31,28 26 1,78-198-17,27-52 17,0-1 124,0 93-125,-13-53-15,-14 26 15,27-53 0,-13 14 0,-13 53 1,26-67-1,0-39 16,13-27-32,13 14 1</inkml:trace>
  <inkml:trace contextRef="#ctx0" brushRef="#br0" timeOffset="48616.46">13494 9776 0,'13'27'31,"-13"-1"-15,13 14 0,40 158-1,-26-131 1,65 197 15,-52-184-31,0-1 0,12 40 16,-25-79-1,26-1 1,-13 27 0,-1 1 15,-26-54-31,1 53 16,-1-53-1</inkml:trace>
  <inkml:trace contextRef="#ctx0" brushRef="#br0" timeOffset="51758.46">12766 11748 0,'0'-14'31,"-13"14"1,-66 27-1,-14-14 0,-13 40 0,66 26-15,40-39 15,14 13 0,91 13-15,-65-53 15,-27-13 32,1 27-48,39-41 17,-40 14-17,0-13 1,-13-13 15,0 13 250,-13 13-187,13-14-78,-66-25-1,52 39 1,1 0 0,13-14 109,13 14 0,14 0-94,39 0 0,-13-13 0,-27 13-15,-12 0 0,-1 0-16,13-13 78,-12 13-63,-14-13-15</inkml:trace>
  <inkml:trace contextRef="#ctx0" brushRef="#br0" timeOffset="52936.74">12951 12065 0,'0'0'0,"-26"13"16,-1-13 0,1 27-1,-27-14 1,40 0 0,13 0-1,0 14 16,40-14 1,-27 14-17,79 25 17,-65-52-17,13 14 1,26-14 15,-40-14-15,-13 1-1,27-40 1,-40 0 15,0 27-15,0 13-16,-13-14 15,-14 27 17,14-13-17,-27-13 1,14 26 0</inkml:trace>
  <inkml:trace contextRef="#ctx0" brushRef="#br0" timeOffset="54478.81">14102 11615 0,'-13'0'78,"-13"27"-63,12-14-15,-25 13 16,12 27 0,-12-13-1,-14 53 16,39-67-15,1-13 31,13 0-31,0 1-1,27 12 16,-14-13-15,53 1 0,-66-1-1,93-13 1,-80 0-16,27 0 31,-27-13-15,0 13-16,-13-40 78,0 27-62,-13-27 15,0 27-16,13 0 17,39 13 124,1 0-140,-14 0-1,1 0 1,-1 0-16,1 13 15,-14-13 1,0 0 93</inkml:trace>
  <inkml:trace contextRef="#ctx0" brushRef="#br0" timeOffset="55159.02">14420 11959 0,'13'-13'15,"-26"26"-15,52-53 16,14 1 0,14-14-1,-28 13 1,-26 27 15,-13 26 78,0 53-93,-13 0 15,13-39 1,0-14-1,0-26 31,0 0-46</inkml:trace>
  <inkml:trace contextRef="#ctx0" brushRef="#br0" timeOffset="56767.98">15359 10041 0,'40'66'32,"-14"-39"-17,1 12-15,-14 1 16,80 66 0,-27 0-1,13 13 1,-53-53-1,-12-27 1,-1-12 0,0 39-1,-13-53 1,0 1 0,0-1-1,0 13 1,13-13-1</inkml:trace>
  <inkml:trace contextRef="#ctx0" brushRef="#br0" timeOffset="58172.24">15994 11205 0,'40'172'31,"-80"-344"-31,93 423 16,-13-39 15,-40-225 47</inkml:trace>
  <inkml:trace contextRef="#ctx0" brushRef="#br0" timeOffset="59029.1">15981 11298 0,'0'0'0,"0"-14"15,0 1 17,13 13-17,0 0 1,67-26 15,-14 26-15,40 0 15,-53 0 0,-53 13 110</inkml:trace>
  <inkml:trace contextRef="#ctx0" brushRef="#br0" timeOffset="59575.76">16100 11496 0,'53'0'31,"-106"0"-31,132 0 16,-39 0-1,-14 0 1,-12-13 31,25 13 15,14 0-62</inkml:trace>
  <inkml:trace contextRef="#ctx0" brushRef="#br0" timeOffset="60601.45">16457 11589 0,'-66'66'31,"39"-26"-31,-25 39 32,-1 0-1,53-65-31,0-1 15,39 13 17,27-26-1,-52 0-15,-1 0-1,13-13 1,1-53-1,-27 53 95,13-40-79,-39 26 0,-14 14 1,27 13-32,-40 0 187,-40 27-156,80-27-15,0 0 31,66 26-32</inkml:trace>
  <inkml:trace contextRef="#ctx0" brushRef="#br1" timeOffset="71559.47">11152 8758 0,'-13'0'78,"-80"13"-47,80-13-31,-13 0 16,-67 13 15,53 0 0,-65 54 1,52-28-17,26-12 1,-26-1 0,40 1-1,-13 12 1,12 14-1,-12 13 17,-1 1-1,27-28 0,0 27 0,0-52-31,40-1 32,53 66-1,-67-66 0,67 40 0,39-26 1,40-14-1,-146-13 0,41 0-15,-14 0-1,-27 0 1,0 0-16,1 0 16,-14 0-1,40-26 1,0-1 0,-27 1-1,1 26 16,39-40 1,-53 0-1,-13 14 0,0-67-15,-39 27 15,39 26 16,-14-13-31,-25-39 15,-14 52 16,40 27-32,-54-40 17,28 27-17,-54 26 1,40 0-1,27 0-15,-27 0 16,40 0 0</inkml:trace>
  <inkml:trace contextRef="#ctx0" brushRef="#br1" timeOffset="74335.49">7488 11112 0,'-66'14'31,"132"-28"-31,-199 41 16,1-14 15,66 14-16,-66 26 1,-14 26 0,106-39-1,-26 26-15,0 0 16,-119 146 0,159-173-1,12-12 1,-12 12-16,13 41 31,13 26 0,26-40 1,53 119-1,93 27 0,146-14 0,-225-171-31,-1 12 16,186 27 15,-53-26 0,264 13 1,-356-53-32,-1 0 15,106 0 1,-92 0-16,78 0 16,15 0-1,-94 0 1,-39 0 15,-13 0-31,-27 0 47,106-26-31,-106-1-16,0 14 31,-13-27 0,159-145 0,-133 92 1,-66 67-17,0-1 16,67-92 1,-67 106-32,0-66 31,-13 52-31,13-79 16,-13 80-1,0 13 1,-39-120 15,-27 67-31,-212-132 16,79 145 15,107 40-15,-1-14-1,-26 14 16,-53-27 1,-79 27-17,145 13-15,0 0 16,-119 0 0,-132 0 30,264 0-46,-26 0 16,-13 0 0,66 0-1,-53 13 1</inkml:trace>
  <inkml:trace contextRef="#ctx0" brushRef="#br1" timeOffset="76371.96">13123 11443 0,'0'0'0,"-119"40"15,53-27 1,-13 0-1,-54 54 17,54-41-17,-40 27 1,-106 79 0,146-79-1,-1 66 1,1 27 15,79-107 16,0-25-31,0-1-1,0 0 1,13 0-1,80 27 1,-67-14 0,107 1-1,-67-27 1,66 13 0,53 14-1,106 25 16,66-52-15,-237 0 0,223 27-1,-276-27 1,-1 0 0,159-27-1,-40-52 1,-132 26-16,-14 40 15,-12-27 1,13-52 15,-1 52-15,-25 14 0,12-1-1,14 14-15,-1 0 16,14-54-1,-13-12 1,-27 53 0,27-40-1,0 13 1,12 0 0,-52 26-1,27-39 1,-27 0 15,0 53-15,-13-14-1,-80-79 1,53 93 0,-211-27-1,172 40 1,-106 0-1,26-13 1,66 13-16,-13 0 16,-264 13-1,264 1 1,-92 12 0,12-13-1,94 1-15,39-14 16,-40 0-1,27 0-15,-79 0 16,52 0 0,-26 0-16,-132 0 15,12 13 1,147 0-16,39-13 16,27 27-1,12-14 1,41-13-1,52 39 1,159 1 0</inkml:trace>
  <inkml:trace contextRef="#ctx0" brushRef="#br1" timeOffset="78305.89">16285 11007 0,'-13'0'16,"-27"13"-1,-13 0 1,-26 27 15,0 13-15,39-40-1,-13 40 1,0 0 0,27-40-1,-14 27 1,-13 66-1,-26-14 1,79-26 15,-14-26-15,14-27-16,0 14 16,0-14-1,0 53 1,0-53-1,66 106 17,-39-79-32,26 0 15,26-1 17,-26-12-17,-40-27 1,120 40 15,25-40 0,-25 0-15,-80-27 0,-14 1-1,27-27 1,40 13-1,-40-13 1,-13 0 0,-26-13-1,-27 53 1,13 0-16,14-54 16,-27 54-1,39-40 1,-26 14-1,-13-54 17,-52-13-1,25 80-31,27-14 16,-13 14-1,0-1 1,-67-26-1,67 53 1,-66-13 0,26 13-1,-40 0 1,40 0 0,-66 0-1,0 0 1,0 13 15,93-13-15</inkml:trace>
  <inkml:trace contextRef="#ctx0" brushRef="#br1" timeOffset="83812.16">17238 11218 0,'0'14'31,"-14"25"-15,1 41 0,13-67-1,-13 53 1,13-40-1,-13 14 1,13-27 0,0 1-16,26-14 78,14-14-63,13 14 1,13-13 0,93 0 15,-146 13-15</inkml:trace>
  <inkml:trace contextRef="#ctx0" brushRef="#br1" timeOffset="84272.93">17780 11284 0,'-13'40'31,"-14"66"-15,1-53 0,-14 40-1,40-67 17,40-66 46</inkml:trace>
  <inkml:trace contextRef="#ctx0" brushRef="#br1" timeOffset="84542.2">17806 11165 0,'53'-13'94,"-39"13"-94</inkml:trace>
  <inkml:trace contextRef="#ctx0" brushRef="#br1" timeOffset="85205.51">17992 11218 0,'0'0'0,"-80"0"16,14 27 0,40-14-1,26 0 1,0 27 0,53 13-1,0-27 1,26 27-1,-39-40 1,-27 1 0,-13-1 31,-13 13-16,-40-12-16,13-14 1,-26 13 0,39-13-1,14 0 1,0 0 0,13-40-1,13 14-15</inkml:trace>
  <inkml:trace contextRef="#ctx0" brushRef="#br1" timeOffset="85552.83">18230 10967 0,'-13'66'16,"13"-53"-1,0 40 1,0-26 0,13-27 31</inkml:trace>
  <inkml:trace contextRef="#ctx0" brushRef="#br1" timeOffset="86140.46">18600 11192 0,'-39'0'16,"78"0"-16,-237 26 16,132-12-1,-14 38 1,67-25 0,0-1-1,26 1 1,0-1-1,53 1 1,27-1 15,13-26-15,26 0 0,-79 0-1,53-39 1,-53-14 15,-53 39-15,0-12-16</inkml:trace>
  <inkml:trace contextRef="#ctx0" brushRef="#br1" timeOffset="86479.96">19037 11179 0,'0'0'0,"0"26"16,0 1-16,0 12 15,0 67 1,0-66 0,-13-40-1,13-27 63</inkml:trace>
  <inkml:trace contextRef="#ctx0" brushRef="#br1" timeOffset="86806.36">19129 10967 0,'14'0'63</inkml:trace>
  <inkml:trace contextRef="#ctx0" brushRef="#br1" timeOffset="87285.23">19315 11152 0,'0'0'0,"-27"53"16,14 40 15,0-40 0,13-27 0,53 1 1,79-14-1,93-13 0,-146-13 0</inkml:trace>
  <inkml:trace contextRef="#ctx0" brushRef="#br1" timeOffset="87998.05">19248 11245 0,'67'0'47,"-14"0"-31,92 0-1,40 0 1,-172 0 0,1 0-1,-14-13 32</inkml:trace>
  <inkml:trace contextRef="#ctx0" brushRef="#br1" timeOffset="88782.48">19341 11112 0,'13'0'47,"14"0"-32,-1 0-15,93 0 16,0 0-1,-92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15.09.2025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15.09.2025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15/09/2025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15.09.2025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15.09.2025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15.09.2025</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1.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Wykorzystanie kolekcji do pracy z funkcjami</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funkcji</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r>
              <a:rPr lang="pl-PL" dirty="0"/>
              <a:t>, wstęp do programowania wielowątkowego</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636305"/>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a:xfrm>
            <a:off x="435894" y="297862"/>
            <a:ext cx="8272212" cy="741249"/>
          </a:xfrm>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a:xfrm>
            <a:off x="435894" y="176619"/>
            <a:ext cx="8272212" cy="741249"/>
          </a:xfrm>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695507" y="4423579"/>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3.14</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15.09.2025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15.09.2025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AB8055-606F-30B8-8E2A-D01FF29984B5}"/>
              </a:ext>
            </a:extLst>
          </p:cNvPr>
          <p:cNvSpPr>
            <a:spLocks noGrp="1"/>
          </p:cNvSpPr>
          <p:nvPr>
            <p:ph type="body" sz="quarter" idx="25"/>
          </p:nvPr>
        </p:nvSpPr>
        <p:spPr/>
        <p:txBody>
          <a:bodyPr/>
          <a:lstStyle/>
          <a:p>
            <a:endParaRPr lang="pl-PL"/>
          </a:p>
        </p:txBody>
      </p:sp>
      <mc:AlternateContent xmlns:mc="http://schemas.openxmlformats.org/markup-compatibility/2006">
        <mc:Choice xmlns:p14="http://schemas.microsoft.com/office/powerpoint/2010/main" Requires="p14">
          <p:contentPart p14:bwMode="auto" r:id="rId2">
            <p14:nvContentPartPr>
              <p14:cNvPr id="3" name="Pismo odręczne 2">
                <a:extLst>
                  <a:ext uri="{FF2B5EF4-FFF2-40B4-BE49-F238E27FC236}">
                    <a16:creationId xmlns:a16="http://schemas.microsoft.com/office/drawing/2014/main" id="{D569D853-A596-9F98-555D-C58255C5CA85}"/>
                  </a:ext>
                </a:extLst>
              </p14:cNvPr>
              <p14:cNvContentPartPr/>
              <p14:nvPr/>
            </p14:nvContentPartPr>
            <p14:xfrm>
              <a:off x="3824280" y="1395360"/>
              <a:ext cx="105120" cy="109800"/>
            </p14:xfrm>
          </p:contentPart>
        </mc:Choice>
        <mc:Fallback>
          <p:pic>
            <p:nvPicPr>
              <p:cNvPr id="3" name="Pismo odręczne 2">
                <a:extLst>
                  <a:ext uri="{FF2B5EF4-FFF2-40B4-BE49-F238E27FC236}">
                    <a16:creationId xmlns:a16="http://schemas.microsoft.com/office/drawing/2014/main" id="{D569D853-A596-9F98-555D-C58255C5CA85}"/>
                  </a:ext>
                </a:extLst>
              </p:cNvPr>
              <p:cNvPicPr/>
              <p:nvPr/>
            </p:nvPicPr>
            <p:blipFill>
              <a:blip r:embed="rId3"/>
              <a:stretch>
                <a:fillRect/>
              </a:stretch>
            </p:blipFill>
            <p:spPr>
              <a:xfrm>
                <a:off x="3814920" y="1386000"/>
                <a:ext cx="1238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Pismo odręczne 3">
                <a:extLst>
                  <a:ext uri="{FF2B5EF4-FFF2-40B4-BE49-F238E27FC236}">
                    <a16:creationId xmlns:a16="http://schemas.microsoft.com/office/drawing/2014/main" id="{67061938-A66C-12E2-BB07-9E3184B85511}"/>
                  </a:ext>
                </a:extLst>
              </p14:cNvPr>
              <p14:cNvContentPartPr/>
              <p14:nvPr/>
            </p14:nvContentPartPr>
            <p14:xfrm>
              <a:off x="2319480" y="1324080"/>
              <a:ext cx="4791240" cy="3310200"/>
            </p14:xfrm>
          </p:contentPart>
        </mc:Choice>
        <mc:Fallback>
          <p:pic>
            <p:nvPicPr>
              <p:cNvPr id="4" name="Pismo odręczne 3">
                <a:extLst>
                  <a:ext uri="{FF2B5EF4-FFF2-40B4-BE49-F238E27FC236}">
                    <a16:creationId xmlns:a16="http://schemas.microsoft.com/office/drawing/2014/main" id="{67061938-A66C-12E2-BB07-9E3184B85511}"/>
                  </a:ext>
                </a:extLst>
              </p:cNvPr>
              <p:cNvPicPr/>
              <p:nvPr/>
            </p:nvPicPr>
            <p:blipFill>
              <a:blip r:embed="rId5"/>
              <a:stretch>
                <a:fillRect/>
              </a:stretch>
            </p:blipFill>
            <p:spPr>
              <a:xfrm>
                <a:off x="2310120" y="1314720"/>
                <a:ext cx="4809960" cy="3328920"/>
              </a:xfrm>
              <a:prstGeom prst="rect">
                <a:avLst/>
              </a:prstGeom>
            </p:spPr>
          </p:pic>
        </mc:Fallback>
      </mc:AlternateContent>
    </p:spTree>
    <p:extLst>
      <p:ext uri="{BB962C8B-B14F-4D97-AF65-F5344CB8AC3E}">
        <p14:creationId xmlns:p14="http://schemas.microsoft.com/office/powerpoint/2010/main" val="398915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4114</TotalTime>
  <Words>5999</Words>
  <Application>Microsoft Office PowerPoint</Application>
  <PresentationFormat>Pokaz na ekranie (16:9)</PresentationFormat>
  <Paragraphs>621</Paragraphs>
  <Slides>83</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83</vt:i4>
      </vt:variant>
    </vt:vector>
  </HeadingPairs>
  <TitlesOfParts>
    <vt:vector size="99"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261</cp:revision>
  <dcterms:created xsi:type="dcterms:W3CDTF">2015-08-12T08:39:11Z</dcterms:created>
  <dcterms:modified xsi:type="dcterms:W3CDTF">2025-09-15T11:37:13Z</dcterms:modified>
</cp:coreProperties>
</file>